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embeddedFontLst>
    <p:embeddedFont>
      <p:font typeface="Archivo" charset="1" panose="00000000000000000000"/>
      <p:regular r:id="rId25"/>
    </p:embeddedFont>
    <p:embeddedFont>
      <p:font typeface="Roboto" charset="1" panose="02000000000000000000"/>
      <p:regular r:id="rId26"/>
    </p:embeddedFont>
    <p:embeddedFont>
      <p:font typeface="Roboto Bold" charset="1" panose="020000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4A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0027" y="435357"/>
            <a:ext cx="4189748" cy="2173629"/>
          </a:xfrm>
          <a:custGeom>
            <a:avLst/>
            <a:gdLst/>
            <a:ahLst/>
            <a:cxnLst/>
            <a:rect r="r" b="b" t="t" l="l"/>
            <a:pathLst>
              <a:path h="2173629" w="4189748">
                <a:moveTo>
                  <a:pt x="0" y="0"/>
                </a:moveTo>
                <a:lnTo>
                  <a:pt x="4189748" y="0"/>
                </a:lnTo>
                <a:lnTo>
                  <a:pt x="4189748" y="2173629"/>
                </a:lnTo>
                <a:lnTo>
                  <a:pt x="0" y="2173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6" t="0" r="-2536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283217" y="4494527"/>
            <a:ext cx="5721566" cy="1155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09"/>
              </a:lnSpc>
            </a:pPr>
            <a:r>
              <a:rPr lang="en-US" sz="6649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Nordiskt Quiz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83157" y="0"/>
            <a:ext cx="7904843" cy="10287000"/>
          </a:xfrm>
          <a:custGeom>
            <a:avLst/>
            <a:gdLst/>
            <a:ahLst/>
            <a:cxnLst/>
            <a:rect r="r" b="b" t="t" l="l"/>
            <a:pathLst>
              <a:path h="10287000" w="7904843">
                <a:moveTo>
                  <a:pt x="0" y="0"/>
                </a:moveTo>
                <a:lnTo>
                  <a:pt x="7904843" y="0"/>
                </a:lnTo>
                <a:lnTo>
                  <a:pt x="79048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579" t="0" r="-62446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9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60356"/>
            <a:ext cx="9002423" cy="8000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Den som fyller 25 år i Da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nmark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gör bäst i att inte vara singel. Den som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är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läp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nä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lig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 på g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 av si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ä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nne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 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om 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hälle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ka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nel över personen.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Än värre kanske det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är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 fy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ll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30 och vara singel däremot.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Vilken krydda häller man på den som är singel som 30-åring i Danmark?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Kardemumma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x. Svartpeppar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Salt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71966" y="0"/>
            <a:ext cx="7616034" cy="10287000"/>
          </a:xfrm>
          <a:custGeom>
            <a:avLst/>
            <a:gdLst/>
            <a:ahLst/>
            <a:cxnLst/>
            <a:rect r="r" b="b" t="t" l="l"/>
            <a:pathLst>
              <a:path h="10287000" w="7616034">
                <a:moveTo>
                  <a:pt x="0" y="0"/>
                </a:moveTo>
                <a:lnTo>
                  <a:pt x="7616034" y="0"/>
                </a:lnTo>
                <a:lnTo>
                  <a:pt x="76160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8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10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60356"/>
            <a:ext cx="9002423" cy="5333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På Island firas "Bolludagur" varje år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med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att barn gör något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ganska ova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nligt för at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 få gräddbullar.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Vad är d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et de gö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r?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Gö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mm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 bu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lla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trädgården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som sedan ska hittas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x. Klär u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 sig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ti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ll b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agare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och knackar dörr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lår sina föräldrar med dekorerade pinnar och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ropar "bolla!"</a:t>
            </a: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83157" y="0"/>
            <a:ext cx="7904843" cy="10287000"/>
          </a:xfrm>
          <a:custGeom>
            <a:avLst/>
            <a:gdLst/>
            <a:ahLst/>
            <a:cxnLst/>
            <a:rect r="r" b="b" t="t" l="l"/>
            <a:pathLst>
              <a:path h="10287000" w="7904843">
                <a:moveTo>
                  <a:pt x="0" y="0"/>
                </a:moveTo>
                <a:lnTo>
                  <a:pt x="7904843" y="0"/>
                </a:lnTo>
                <a:lnTo>
                  <a:pt x="79048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030" t="0" r="-4803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11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60356"/>
            <a:ext cx="9002423" cy="4266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Vilken traditio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nell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grönländsk aktivitet är både ett 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ätt at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färdas ö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 i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 oc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viktig del av d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 k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ultu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lla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titeten?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I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kl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ä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ring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x. Att sp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tru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å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f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sjö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Att färdas med hundsläde</a:t>
            </a: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74421" y="0"/>
            <a:ext cx="7113579" cy="10287000"/>
          </a:xfrm>
          <a:custGeom>
            <a:avLst/>
            <a:gdLst/>
            <a:ahLst/>
            <a:cxnLst/>
            <a:rect r="r" b="b" t="t" l="l"/>
            <a:pathLst>
              <a:path h="10287000" w="7113579">
                <a:moveTo>
                  <a:pt x="0" y="0"/>
                </a:moveTo>
                <a:lnTo>
                  <a:pt x="7113579" y="0"/>
                </a:lnTo>
                <a:lnTo>
                  <a:pt x="71135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82" t="0" r="-5136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12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60356"/>
            <a:ext cx="9002423" cy="4800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Vilken norsk stad kallas ofta för "Porte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 till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fjordarna" och är känd för sin närhet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till naturen, sin histori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ska ham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 oc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 som h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ems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tad för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komposi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tö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Edvard Gr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ieg?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Be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rgen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x. Tro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ndheim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Stavanger</a:t>
            </a: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857870"/>
            <a:ext cx="8170533" cy="5851015"/>
          </a:xfrm>
          <a:custGeom>
            <a:avLst/>
            <a:gdLst/>
            <a:ahLst/>
            <a:cxnLst/>
            <a:rect r="r" b="b" t="t" l="l"/>
            <a:pathLst>
              <a:path h="5851015" w="8170533">
                <a:moveTo>
                  <a:pt x="0" y="0"/>
                </a:moveTo>
                <a:lnTo>
                  <a:pt x="8170533" y="0"/>
                </a:lnTo>
                <a:lnTo>
                  <a:pt x="8170533" y="5851015"/>
                </a:lnTo>
                <a:lnTo>
                  <a:pt x="0" y="585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37" t="0" r="-3546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256877" y="1149911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13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256877" y="2324442"/>
            <a:ext cx="9002423" cy="6933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 Danmark och Sverige heter bakverket wienerbrød, eftersom receptet ursprungligen kom från Wien. I Engelsktalande länder kallas bakverke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dock något annat, vilket ibland lett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till viss internationell förvirring.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Vad heter Wienerbröd i de flesta engelsktalande länder?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Stockholme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x. Cro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issant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Danish</a:t>
            </a: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74421" y="0"/>
            <a:ext cx="7113579" cy="10287000"/>
          </a:xfrm>
          <a:custGeom>
            <a:avLst/>
            <a:gdLst/>
            <a:ahLst/>
            <a:cxnLst/>
            <a:rect r="r" b="b" t="t" l="l"/>
            <a:pathLst>
              <a:path h="10287000" w="7113579">
                <a:moveTo>
                  <a:pt x="0" y="0"/>
                </a:moveTo>
                <a:lnTo>
                  <a:pt x="7113579" y="0"/>
                </a:lnTo>
                <a:lnTo>
                  <a:pt x="71135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95" r="0" b="-189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14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60356"/>
            <a:ext cx="9002423" cy="3200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Vad är det mest åländska sättet att fira självstyrelsedage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 den 9 juni?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Att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bada bastu och sjunga nationalsången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x. Att ä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 pannkaka med sviskon och vispad grädde</a:t>
            </a: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2. Att dan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 ru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nt en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midsommarstång i Marieha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mn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74421" y="0"/>
            <a:ext cx="7113579" cy="10287000"/>
          </a:xfrm>
          <a:custGeom>
            <a:avLst/>
            <a:gdLst/>
            <a:ahLst/>
            <a:cxnLst/>
            <a:rect r="r" b="b" t="t" l="l"/>
            <a:pathLst>
              <a:path h="10287000" w="7113579">
                <a:moveTo>
                  <a:pt x="0" y="0"/>
                </a:moveTo>
                <a:lnTo>
                  <a:pt x="7113579" y="0"/>
                </a:lnTo>
                <a:lnTo>
                  <a:pt x="71135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0512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15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60356"/>
            <a:ext cx="9002423" cy="4266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Vilket av följande är en riktig tävling som hålls i Finland och har blivit internationellt uppmärksamma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d?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VM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 bastusittning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x. VM i att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kasta mobiltelefon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VM i att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springa med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en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älgmask</a:t>
            </a: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16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60356"/>
            <a:ext cx="9002423" cy="3733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 vilken svensk film från 2000-talet får vi följa en körledare som flyttar till en liten by i Norrlan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d?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Så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som i h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immelen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x. Jäga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rna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2. 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man som heter Ove</a:t>
            </a: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014470" y="4470411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FACIT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FACIT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2201972"/>
            <a:ext cx="2394289" cy="5806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85691" indent="-442846" lvl="1">
              <a:lnSpc>
                <a:spcPts val="5743"/>
              </a:lnSpc>
              <a:buAutoNum type="arabicPeriod" startAt="1"/>
            </a:pPr>
            <a:r>
              <a:rPr lang="en-US" b="true" sz="4102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</a:t>
            </a:r>
          </a:p>
          <a:p>
            <a:pPr algn="l" marL="885691" indent="-442846" lvl="1">
              <a:lnSpc>
                <a:spcPts val="5743"/>
              </a:lnSpc>
              <a:buAutoNum type="arabicPeriod" startAt="1"/>
            </a:pPr>
            <a:r>
              <a:rPr lang="en-US" b="true" sz="4102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x</a:t>
            </a:r>
          </a:p>
          <a:p>
            <a:pPr algn="l" marL="885691" indent="-442846" lvl="1">
              <a:lnSpc>
                <a:spcPts val="5743"/>
              </a:lnSpc>
              <a:buAutoNum type="arabicPeriod" startAt="1"/>
            </a:pPr>
            <a:r>
              <a:rPr lang="en-US" b="true" sz="4102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</a:t>
            </a:r>
          </a:p>
          <a:p>
            <a:pPr algn="l" marL="885691" indent="-442846" lvl="1">
              <a:lnSpc>
                <a:spcPts val="5743"/>
              </a:lnSpc>
              <a:buAutoNum type="arabicPeriod" startAt="1"/>
            </a:pPr>
            <a:r>
              <a:rPr lang="en-US" b="true" sz="4102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</a:t>
            </a:r>
          </a:p>
          <a:p>
            <a:pPr algn="l" marL="885691" indent="-442846" lvl="1">
              <a:lnSpc>
                <a:spcPts val="5743"/>
              </a:lnSpc>
              <a:buAutoNum type="arabicPeriod" startAt="1"/>
            </a:pPr>
            <a:r>
              <a:rPr lang="en-US" b="true" sz="4102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</a:t>
            </a:r>
          </a:p>
          <a:p>
            <a:pPr algn="l" marL="885691" indent="-442846" lvl="1">
              <a:lnSpc>
                <a:spcPts val="5743"/>
              </a:lnSpc>
              <a:buAutoNum type="arabicPeriod" startAt="1"/>
            </a:pPr>
            <a:r>
              <a:rPr lang="en-US" b="true" sz="4102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</a:t>
            </a:r>
          </a:p>
          <a:p>
            <a:pPr algn="l" marL="885691" indent="-442846" lvl="1">
              <a:lnSpc>
                <a:spcPts val="5743"/>
              </a:lnSpc>
              <a:buAutoNum type="arabicPeriod" startAt="1"/>
            </a:pPr>
            <a:r>
              <a:rPr lang="en-US" b="true" sz="4102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</a:t>
            </a:r>
          </a:p>
          <a:p>
            <a:pPr algn="l" marL="885691" indent="-442846" lvl="1">
              <a:lnSpc>
                <a:spcPts val="5743"/>
              </a:lnSpc>
              <a:spcBef>
                <a:spcPct val="0"/>
              </a:spcBef>
              <a:buAutoNum type="arabicPeriod" startAt="1"/>
            </a:pPr>
            <a:r>
              <a:rPr lang="en-US" b="true" sz="4102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x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22989" y="2201972"/>
            <a:ext cx="2394289" cy="5806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43"/>
              </a:lnSpc>
            </a:pPr>
            <a:r>
              <a:rPr lang="en-US" sz="4102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9. x</a:t>
            </a:r>
          </a:p>
          <a:p>
            <a:pPr algn="l">
              <a:lnSpc>
                <a:spcPts val="5743"/>
              </a:lnSpc>
            </a:pPr>
            <a:r>
              <a:rPr lang="en-US" sz="4102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10. </a:t>
            </a:r>
            <a:r>
              <a:rPr lang="en-US" sz="4102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x</a:t>
            </a:r>
          </a:p>
          <a:p>
            <a:pPr algn="l">
              <a:lnSpc>
                <a:spcPts val="5743"/>
              </a:lnSpc>
            </a:pPr>
            <a:r>
              <a:rPr lang="en-US" sz="4102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11. </a:t>
            </a:r>
            <a:r>
              <a:rPr lang="en-US" sz="4102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</a:t>
            </a:r>
          </a:p>
          <a:p>
            <a:pPr algn="l">
              <a:lnSpc>
                <a:spcPts val="5743"/>
              </a:lnSpc>
            </a:pPr>
            <a:r>
              <a:rPr lang="en-US" sz="4102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12. 1</a:t>
            </a:r>
          </a:p>
          <a:p>
            <a:pPr algn="l">
              <a:lnSpc>
                <a:spcPts val="5743"/>
              </a:lnSpc>
            </a:pPr>
            <a:r>
              <a:rPr lang="en-US" sz="4102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13. </a:t>
            </a:r>
            <a:r>
              <a:rPr lang="en-US" sz="4102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</a:t>
            </a:r>
          </a:p>
          <a:p>
            <a:pPr algn="l">
              <a:lnSpc>
                <a:spcPts val="5743"/>
              </a:lnSpc>
            </a:pPr>
            <a:r>
              <a:rPr lang="en-US" sz="4102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14. </a:t>
            </a:r>
            <a:r>
              <a:rPr lang="en-US" sz="4102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x</a:t>
            </a:r>
          </a:p>
          <a:p>
            <a:pPr algn="l">
              <a:lnSpc>
                <a:spcPts val="5743"/>
              </a:lnSpc>
            </a:pPr>
            <a:r>
              <a:rPr lang="en-US" sz="4102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15. </a:t>
            </a:r>
            <a:r>
              <a:rPr lang="en-US" sz="4102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x</a:t>
            </a:r>
          </a:p>
          <a:p>
            <a:pPr algn="l">
              <a:lnSpc>
                <a:spcPts val="5743"/>
              </a:lnSpc>
              <a:spcBef>
                <a:spcPct val="0"/>
              </a:spcBef>
            </a:pPr>
            <a:r>
              <a:rPr lang="en-US" b="true" sz="4102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16. 1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83157" y="0"/>
            <a:ext cx="7904843" cy="10287000"/>
          </a:xfrm>
          <a:custGeom>
            <a:avLst/>
            <a:gdLst/>
            <a:ahLst/>
            <a:cxnLst/>
            <a:rect r="r" b="b" t="t" l="l"/>
            <a:pathLst>
              <a:path h="10287000" w="7904843">
                <a:moveTo>
                  <a:pt x="0" y="0"/>
                </a:moveTo>
                <a:lnTo>
                  <a:pt x="7904843" y="0"/>
                </a:lnTo>
                <a:lnTo>
                  <a:pt x="79048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080" t="0" r="0" b="-345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1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50831"/>
            <a:ext cx="9002423" cy="6807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På nyårsafton har danskarna en speciell tradition vid tolvslaget. Det är viktigt att traditionen följs, annars riskerar du olycka hela det kommande året.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Vad gör danskarna vid tolvslaget? </a:t>
            </a:r>
          </a:p>
          <a:p>
            <a:pPr algn="l">
              <a:lnSpc>
                <a:spcPts val="4900"/>
              </a:lnSpc>
            </a:p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Hoppar ner från sin stol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x. Kastar salt över axeln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Snurrar ett varv runt sin högra axel</a:t>
            </a:r>
          </a:p>
          <a:p>
            <a:pPr algn="l" marL="0" indent="0" lvl="0">
              <a:lnSpc>
                <a:spcPts val="49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83157" y="0"/>
            <a:ext cx="7904843" cy="10287000"/>
          </a:xfrm>
          <a:custGeom>
            <a:avLst/>
            <a:gdLst/>
            <a:ahLst/>
            <a:cxnLst/>
            <a:rect r="r" b="b" t="t" l="l"/>
            <a:pathLst>
              <a:path h="10287000" w="7904843">
                <a:moveTo>
                  <a:pt x="0" y="0"/>
                </a:moveTo>
                <a:lnTo>
                  <a:pt x="7904843" y="0"/>
                </a:lnTo>
                <a:lnTo>
                  <a:pt x="79048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479" t="0" r="-47479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2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50831"/>
            <a:ext cx="9002423" cy="6807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Finland har smeknamnet ”Tusen sjöars land” eftersom landet är så rikt på just sjöar. Men att det skulle v</a:t>
            </a:r>
            <a:r>
              <a:rPr lang="en-US" sz="35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ara t</a:t>
            </a:r>
            <a:r>
              <a:rPr lang="en-US" sz="35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</a:t>
            </a:r>
            <a:r>
              <a:rPr lang="en-US" sz="35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</a:t>
            </a:r>
            <a:r>
              <a:rPr lang="en-US" sz="35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 är en underdrift som heter duga.</a:t>
            </a:r>
          </a:p>
          <a:p>
            <a:pPr algn="l">
              <a:lnSpc>
                <a:spcPts val="4900"/>
              </a:lnSpc>
            </a:pPr>
          </a:p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Ungefär hur många sjöar har Finland?</a:t>
            </a:r>
          </a:p>
          <a:p>
            <a:pPr algn="l">
              <a:lnSpc>
                <a:spcPts val="4900"/>
              </a:lnSpc>
            </a:p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1. 210 000 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x. 187 000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3. 335 000</a:t>
            </a:r>
          </a:p>
          <a:p>
            <a:pPr algn="l" marL="0" indent="0" lvl="0">
              <a:lnSpc>
                <a:spcPts val="49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83157" y="0"/>
            <a:ext cx="7904843" cy="10287000"/>
          </a:xfrm>
          <a:custGeom>
            <a:avLst/>
            <a:gdLst/>
            <a:ahLst/>
            <a:cxnLst/>
            <a:rect r="r" b="b" t="t" l="l"/>
            <a:pathLst>
              <a:path h="10287000" w="7904843">
                <a:moveTo>
                  <a:pt x="0" y="0"/>
                </a:moveTo>
                <a:lnTo>
                  <a:pt x="7904843" y="0"/>
                </a:lnTo>
                <a:lnTo>
                  <a:pt x="79048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54" t="0" r="-2054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3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60356"/>
            <a:ext cx="9002423" cy="8000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2015 tog sig ordet Dugnad över gränsen från Norge till Sverige när Språktidningen utnämnde det till veckans nyord.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Vad gör den som ägnar sig åt dugnad?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Frivilligt, ideellt arbete som görs tillsammans med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andra i geme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nskap, så som en grannsamverkan, eller idrottslag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x. Arbetar precis så att det duger, varke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b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ä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elle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sä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Da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 en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sk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vers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av bugg</a:t>
            </a: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83157" y="0"/>
            <a:ext cx="7904843" cy="10287000"/>
          </a:xfrm>
          <a:custGeom>
            <a:avLst/>
            <a:gdLst/>
            <a:ahLst/>
            <a:cxnLst/>
            <a:rect r="r" b="b" t="t" l="l"/>
            <a:pathLst>
              <a:path h="10287000" w="7904843">
                <a:moveTo>
                  <a:pt x="0" y="0"/>
                </a:moveTo>
                <a:lnTo>
                  <a:pt x="7904843" y="0"/>
                </a:lnTo>
                <a:lnTo>
                  <a:pt x="79048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777" t="0" r="-19777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4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60356"/>
            <a:ext cx="9002423" cy="5867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Varje år den 1 mars firar islänningarna en särskild dag. Under 74 år var den här 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ken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ör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bju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ch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legaliserades den 1 mars 1989 firas d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agen.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Vad är det man firar den 1 mars som återlegaliserades 1989?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Fermenterat hajkött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x.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Eurovi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sio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Song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C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ontest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Öl</a:t>
            </a: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83157" y="0"/>
            <a:ext cx="7904843" cy="10287000"/>
          </a:xfrm>
          <a:custGeom>
            <a:avLst/>
            <a:gdLst/>
            <a:ahLst/>
            <a:cxnLst/>
            <a:rect r="r" b="b" t="t" l="l"/>
            <a:pathLst>
              <a:path h="10287000" w="7904843">
                <a:moveTo>
                  <a:pt x="0" y="0"/>
                </a:moveTo>
                <a:lnTo>
                  <a:pt x="7904843" y="0"/>
                </a:lnTo>
                <a:lnTo>
                  <a:pt x="79048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026" t="0" r="-75205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5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60356"/>
            <a:ext cx="9002423" cy="5333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Kaffemik är en speciell grönländsk tradition i 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am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nd m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olika festligheter, som födelsedagar, bröllop och konfirm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ation.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Vad är kaffemik?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At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öpp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hus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hem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x. En sä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kild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so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rts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å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m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ed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kaff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mak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Kaffe serverat med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vi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spad grädde</a:t>
            </a: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83157" y="0"/>
            <a:ext cx="7904843" cy="10287000"/>
          </a:xfrm>
          <a:custGeom>
            <a:avLst/>
            <a:gdLst/>
            <a:ahLst/>
            <a:cxnLst/>
            <a:rect r="r" b="b" t="t" l="l"/>
            <a:pathLst>
              <a:path h="10287000" w="7904843">
                <a:moveTo>
                  <a:pt x="0" y="0"/>
                </a:moveTo>
                <a:lnTo>
                  <a:pt x="7904843" y="0"/>
                </a:lnTo>
                <a:lnTo>
                  <a:pt x="79048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662" t="0" r="-47662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6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60356"/>
            <a:ext cx="9002423" cy="5867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Färöarna har mycket att erbjuda, inte minst vackr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 l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ndskap. D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 som vill ha sol och värme gör dock bäst att resa någon ann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anstans.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Vad är den högsta uppmätta temperaturen någonsin i huvudstaden Torshavn?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22 C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x. 13 C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30 C</a:t>
            </a: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83157" y="0"/>
            <a:ext cx="7904843" cy="10287000"/>
          </a:xfrm>
          <a:custGeom>
            <a:avLst/>
            <a:gdLst/>
            <a:ahLst/>
            <a:cxnLst/>
            <a:rect r="r" b="b" t="t" l="l"/>
            <a:pathLst>
              <a:path h="10287000" w="7904843">
                <a:moveTo>
                  <a:pt x="0" y="0"/>
                </a:moveTo>
                <a:lnTo>
                  <a:pt x="7904843" y="0"/>
                </a:lnTo>
                <a:lnTo>
                  <a:pt x="79048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962" t="0" r="-48962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7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60356"/>
            <a:ext cx="9002423" cy="5333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Människor kom från början till Å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nd för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att jaga säl och för att fiska. Sen de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ss ha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en st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egisk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vik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ig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lats fö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sjöf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ten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 omr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å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det.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När k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 män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ll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Ål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 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fö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gånge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n?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För ca 1000 år sen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x. För ca 500 år sen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För ca 7000 år sen</a:t>
            </a: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D6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83157" y="0"/>
            <a:ext cx="7904843" cy="10287000"/>
          </a:xfrm>
          <a:custGeom>
            <a:avLst/>
            <a:gdLst/>
            <a:ahLst/>
            <a:cxnLst/>
            <a:rect r="r" b="b" t="t" l="l"/>
            <a:pathLst>
              <a:path h="10287000" w="7904843">
                <a:moveTo>
                  <a:pt x="0" y="0"/>
                </a:moveTo>
                <a:lnTo>
                  <a:pt x="7904843" y="0"/>
                </a:lnTo>
                <a:lnTo>
                  <a:pt x="79048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479" t="0" r="-47479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4259060" cy="12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rPr>
              <a:t>Fråga 8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60356"/>
            <a:ext cx="9002423" cy="8000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Älgjakt är en stor del av traditionen på de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 svensk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 landsbygdens och har varit det mycket länge.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Vad är den äldsta dokumentationen på organiserad älgjakt på vad som idag är svensk mark?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 överenskommelse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om jaktmarker från1498 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 fin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ns på 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iksark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ivet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x. Hä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ll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ris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tning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</a:t>
            </a: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 norra Sverige daterade ca 7000 år bakåt i tiden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Särskilda vapen hittade i södra Sverige från vikingatiden</a:t>
            </a: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DAGzOdPreKg</dc:identifier>
  <dcterms:modified xsi:type="dcterms:W3CDTF">2011-08-01T06:04:30Z</dcterms:modified>
  <cp:revision>1</cp:revision>
  <dc:title>Nordiskt Quiz</dc:title>
</cp:coreProperties>
</file>