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0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2" autoAdjust="0"/>
    <p:restoredTop sz="94660"/>
  </p:normalViewPr>
  <p:slideViewPr>
    <p:cSldViewPr snapToGrid="0">
      <p:cViewPr varScale="1">
        <p:scale>
          <a:sx n="88" d="100"/>
          <a:sy n="88" d="100"/>
        </p:scale>
        <p:origin x="255"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7CC64D-36CE-2E51-E1D5-1BAF9CFC273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507FDC4-1EAB-7508-C45D-46051FF8C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FA73528-0272-6089-43B1-7864368D147B}"/>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5" name="Platshållare för sidfot 4">
            <a:extLst>
              <a:ext uri="{FF2B5EF4-FFF2-40B4-BE49-F238E27FC236}">
                <a16:creationId xmlns:a16="http://schemas.microsoft.com/office/drawing/2014/main" id="{44E2F029-0F8F-5C92-5324-B1B51413DAB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6E6AAE0-2C99-F1B8-2670-6CA220122D70}"/>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208770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26995E-584C-291D-C1C3-B2627E5C9D9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90D0462-28D2-BC7E-D4D6-9A9DEBB5F04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E8C790-10EC-560C-A0B4-5F6165ABB0B5}"/>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5" name="Platshållare för sidfot 4">
            <a:extLst>
              <a:ext uri="{FF2B5EF4-FFF2-40B4-BE49-F238E27FC236}">
                <a16:creationId xmlns:a16="http://schemas.microsoft.com/office/drawing/2014/main" id="{395D24D6-CFE6-151F-BFEF-CD982C31243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4C6E326-CF67-2F07-FAA6-CCB54810EFA4}"/>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162561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BABF62F-A98B-7657-F026-4EF7009BCD3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4A1A5A-2FD0-F543-AE86-3E9E863CAFF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C6772A-06DC-24FF-68A0-360F32D0C241}"/>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5" name="Platshållare för sidfot 4">
            <a:extLst>
              <a:ext uri="{FF2B5EF4-FFF2-40B4-BE49-F238E27FC236}">
                <a16:creationId xmlns:a16="http://schemas.microsoft.com/office/drawing/2014/main" id="{81EF7F72-B378-6281-B349-5DA878B86F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EF9AA38-F931-6D0E-B457-32115C4D5454}"/>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296432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0AB101-7C13-04B3-BFAC-7B23FB7FF42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CD81C3C-0E4E-0C1F-30DF-614BA2C7A2E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D8FB2F7-B867-9592-E99A-A2DA42F7568D}"/>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5" name="Platshållare för sidfot 4">
            <a:extLst>
              <a:ext uri="{FF2B5EF4-FFF2-40B4-BE49-F238E27FC236}">
                <a16:creationId xmlns:a16="http://schemas.microsoft.com/office/drawing/2014/main" id="{0625C069-D563-F553-3180-B86DAE94ACF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083B27-A405-4A53-F10A-4FC8F786EF8C}"/>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364880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4002E2-34E0-42CA-8F08-8F7E375DAA0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1F0D19E-5D4A-CB0B-F6DC-78625706E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79245AD-3D2C-4DDD-680E-89F9993C8530}"/>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5" name="Platshållare för sidfot 4">
            <a:extLst>
              <a:ext uri="{FF2B5EF4-FFF2-40B4-BE49-F238E27FC236}">
                <a16:creationId xmlns:a16="http://schemas.microsoft.com/office/drawing/2014/main" id="{FE9D3C1B-EAA4-135A-EBAA-4D78152082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20B019-2CA1-B8EE-631A-5D4AB17070D3}"/>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17571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5F05C1-7A62-3142-7556-2B0BD571A60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D8A7C6-1987-5392-CE4A-2D0E9601B92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29CA161-39E8-95EE-7CB9-EBE9FE091D0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7A3BAF4-CFD3-2434-0A8B-6396055D0840}"/>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6" name="Platshållare för sidfot 5">
            <a:extLst>
              <a:ext uri="{FF2B5EF4-FFF2-40B4-BE49-F238E27FC236}">
                <a16:creationId xmlns:a16="http://schemas.microsoft.com/office/drawing/2014/main" id="{F298B127-CB04-547A-CF67-26041C4DF9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F921155-6729-CFEC-6B37-9FAAA2CBC505}"/>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266750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2740F3-24A8-8559-2DCB-E3D7531E567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836973-15A6-F101-3E12-1DE94117D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1DAF69F-FE49-54CF-86F0-59371219E92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12B5B50-3A6A-EF1F-FD3F-3AA305FD5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68D9D13-FDAB-08D6-6696-17F46D3C698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9DB06F5-B2C5-C394-2147-8F29447BECEA}"/>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8" name="Platshållare för sidfot 7">
            <a:extLst>
              <a:ext uri="{FF2B5EF4-FFF2-40B4-BE49-F238E27FC236}">
                <a16:creationId xmlns:a16="http://schemas.microsoft.com/office/drawing/2014/main" id="{4C48C883-A816-7449-E125-46E414A611D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443FFBD-26D8-AA32-27CD-22482F8C5A16}"/>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398634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6764E8-EAF8-4973-789B-C507402EA3F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EBE834A-34EC-FB2A-8487-CFE6423FF63D}"/>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4" name="Platshållare för sidfot 3">
            <a:extLst>
              <a:ext uri="{FF2B5EF4-FFF2-40B4-BE49-F238E27FC236}">
                <a16:creationId xmlns:a16="http://schemas.microsoft.com/office/drawing/2014/main" id="{B2881425-A4BF-563F-5C99-3DB24CE7468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D499DB7-7F06-F3EE-72E9-12C700FA9EBC}"/>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298310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714F56D-027D-A50D-4C04-20588D3E0890}"/>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3" name="Platshållare för sidfot 2">
            <a:extLst>
              <a:ext uri="{FF2B5EF4-FFF2-40B4-BE49-F238E27FC236}">
                <a16:creationId xmlns:a16="http://schemas.microsoft.com/office/drawing/2014/main" id="{E6DC13D1-3DFC-00F2-CADD-E548E1A0A7D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2023C4E-5ADE-E7FB-D755-C41BE358D949}"/>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128795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C5A5A1-B31E-D35C-801F-A80613EBB59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729141-AE59-FEB3-CA94-E2AD36B33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B0A23FB-56D0-BC44-A5AC-16F979363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5112620-0975-6715-D454-98EFFAFDF37A}"/>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6" name="Platshållare för sidfot 5">
            <a:extLst>
              <a:ext uri="{FF2B5EF4-FFF2-40B4-BE49-F238E27FC236}">
                <a16:creationId xmlns:a16="http://schemas.microsoft.com/office/drawing/2014/main" id="{DFA7E085-D280-0844-53C3-03721EDDFD3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1B0C47A-7630-914C-323C-C19B178F57D0}"/>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133719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E76664-D69C-64F9-8359-8DE920C2961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2D3E8FB-E5C6-9045-60C6-E21948F08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07DA155-5769-DCBC-F742-6FDD6D960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21AEBE2-AA18-C7AC-B285-67DFF45549F5}"/>
              </a:ext>
            </a:extLst>
          </p:cNvPr>
          <p:cNvSpPr>
            <a:spLocks noGrp="1"/>
          </p:cNvSpPr>
          <p:nvPr>
            <p:ph type="dt" sz="half" idx="10"/>
          </p:nvPr>
        </p:nvSpPr>
        <p:spPr/>
        <p:txBody>
          <a:bodyPr/>
          <a:lstStyle/>
          <a:p>
            <a:fld id="{6601A0F0-B806-47F2-A81A-20C13216A75A}" type="datetimeFigureOut">
              <a:rPr lang="sv-SE" smtClean="0"/>
              <a:t>2026-03-02</a:t>
            </a:fld>
            <a:endParaRPr lang="sv-SE"/>
          </a:p>
        </p:txBody>
      </p:sp>
      <p:sp>
        <p:nvSpPr>
          <p:cNvPr id="6" name="Platshållare för sidfot 5">
            <a:extLst>
              <a:ext uri="{FF2B5EF4-FFF2-40B4-BE49-F238E27FC236}">
                <a16:creationId xmlns:a16="http://schemas.microsoft.com/office/drawing/2014/main" id="{3C778148-BA43-598C-8BAF-1C74175FDF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2A4EF4-C14C-A95D-9FCB-A28AF81B0019}"/>
              </a:ext>
            </a:extLst>
          </p:cNvPr>
          <p:cNvSpPr>
            <a:spLocks noGrp="1"/>
          </p:cNvSpPr>
          <p:nvPr>
            <p:ph type="sldNum" sz="quarter" idx="12"/>
          </p:nvPr>
        </p:nvSpPr>
        <p:spPr/>
        <p:txBody>
          <a:bodyPr/>
          <a:lstStyle/>
          <a:p>
            <a:fld id="{9BFE81D6-1579-4C3C-979C-90A26A4AC64F}" type="slidenum">
              <a:rPr lang="sv-SE" smtClean="0"/>
              <a:t>‹#›</a:t>
            </a:fld>
            <a:endParaRPr lang="sv-SE"/>
          </a:p>
        </p:txBody>
      </p:sp>
    </p:spTree>
    <p:extLst>
      <p:ext uri="{BB962C8B-B14F-4D97-AF65-F5344CB8AC3E}">
        <p14:creationId xmlns:p14="http://schemas.microsoft.com/office/powerpoint/2010/main" val="62940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F0EC"/>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7814A75-C868-88B7-5209-43685A3E7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8CBF7AA-1F14-54B6-57D5-718F4DDB7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ABED3C-AFD7-0B3B-94C2-85ABA5A0C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1A0F0-B806-47F2-A81A-20C13216A75A}" type="datetimeFigureOut">
              <a:rPr lang="sv-SE" smtClean="0"/>
              <a:t>2026-03-02</a:t>
            </a:fld>
            <a:endParaRPr lang="sv-SE"/>
          </a:p>
        </p:txBody>
      </p:sp>
      <p:sp>
        <p:nvSpPr>
          <p:cNvPr id="5" name="Platshållare för sidfot 4">
            <a:extLst>
              <a:ext uri="{FF2B5EF4-FFF2-40B4-BE49-F238E27FC236}">
                <a16:creationId xmlns:a16="http://schemas.microsoft.com/office/drawing/2014/main" id="{5DB0A497-B95B-1C43-A178-B5B190612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6D220B9-8D9F-0F62-2A3F-DA5BE47E5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E81D6-1579-4C3C-979C-90A26A4AC64F}" type="slidenum">
              <a:rPr lang="sv-SE" smtClean="0"/>
              <a:t>‹#›</a:t>
            </a:fld>
            <a:endParaRPr lang="sv-SE"/>
          </a:p>
        </p:txBody>
      </p:sp>
    </p:spTree>
    <p:extLst>
      <p:ext uri="{BB962C8B-B14F-4D97-AF65-F5344CB8AC3E}">
        <p14:creationId xmlns:p14="http://schemas.microsoft.com/office/powerpoint/2010/main" val="360076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ena.gbgnorden@gmail.com"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D929D98-AA84-D6D6-2BFD-EA6B5DCDAAC9}"/>
              </a:ext>
            </a:extLst>
          </p:cNvPr>
          <p:cNvSpPr txBox="1"/>
          <p:nvPr/>
        </p:nvSpPr>
        <p:spPr>
          <a:xfrm>
            <a:off x="591134" y="2172551"/>
            <a:ext cx="6138223" cy="4062651"/>
          </a:xfrm>
          <a:prstGeom prst="rect">
            <a:avLst/>
          </a:prstGeom>
          <a:noFill/>
        </p:spPr>
        <p:txBody>
          <a:bodyPr wrap="square">
            <a:spAutoFit/>
          </a:bodyPr>
          <a:lstStyle/>
          <a:p>
            <a:r>
              <a:rPr lang="sv-SE" sz="1600" b="1" dirty="0"/>
              <a:t>Vi är stolta och glada att kunna presentera en spännande föreläsning om Nordens viktigaste hamn. En plats och funktion som blir viktigare än någonsin i vår förändrade omvärld. </a:t>
            </a:r>
            <a:br>
              <a:rPr lang="sv-SE" sz="1600" b="1" dirty="0"/>
            </a:br>
            <a:endParaRPr lang="sv-SE" sz="1600" b="1" dirty="0"/>
          </a:p>
          <a:p>
            <a:r>
              <a:rPr lang="sv-SE" sz="1600" dirty="0"/>
              <a:t>Inledningsvis föreläser  Göteborgs hamns andra vice ordförande, Cecilia Magnusson. Efteråt diskuterar vi hamnens betydelse för hela Nordens försörjning dagligen och under kris och värsta fall krig. Viktiga frågor är hur ett nordiskt samarbete kan utvecklas och vad vi som civilsamhälle kan bidra med i förberedelserna för det vi verkligen hoppas inte ska inträffa. Välkommen!</a:t>
            </a:r>
            <a:br>
              <a:rPr lang="sv-SE" dirty="0"/>
            </a:br>
            <a:br>
              <a:rPr lang="sv-SE" dirty="0"/>
            </a:br>
            <a:r>
              <a:rPr lang="sv-SE" sz="1600" b="1" dirty="0"/>
              <a:t>Tid:</a:t>
            </a:r>
            <a:r>
              <a:rPr lang="sv-SE" sz="1600" dirty="0"/>
              <a:t> onsdag 22 april 2026 </a:t>
            </a:r>
            <a:r>
              <a:rPr lang="sv-SE" sz="1600" dirty="0" err="1"/>
              <a:t>kl</a:t>
            </a:r>
            <a:r>
              <a:rPr lang="sv-SE" sz="1600" dirty="0"/>
              <a:t> 18. (Obs ändrat datum)</a:t>
            </a:r>
          </a:p>
          <a:p>
            <a:r>
              <a:rPr lang="sv-SE" sz="1600" b="1" dirty="0"/>
              <a:t>Plats: </a:t>
            </a:r>
            <a:r>
              <a:rPr lang="sv-SE" sz="1600" dirty="0" err="1"/>
              <a:t>Redbergsteatern</a:t>
            </a:r>
            <a:r>
              <a:rPr lang="sv-SE" sz="1600" dirty="0"/>
              <a:t>, </a:t>
            </a:r>
            <a:r>
              <a:rPr lang="sv-SE" sz="1600" dirty="0" err="1"/>
              <a:t>Örngatan</a:t>
            </a:r>
            <a:r>
              <a:rPr lang="sv-SE" sz="1600" dirty="0"/>
              <a:t> 6, 416 67 Göteborg </a:t>
            </a:r>
            <a:br>
              <a:rPr lang="sv-SE" sz="1600" dirty="0"/>
            </a:br>
            <a:r>
              <a:rPr lang="sv-SE" sz="1600" dirty="0"/>
              <a:t>(parkering utmed </a:t>
            </a:r>
            <a:r>
              <a:rPr lang="sv-SE" sz="1600" dirty="0" err="1"/>
              <a:t>Örngatan</a:t>
            </a:r>
            <a:r>
              <a:rPr lang="sv-SE" sz="1600" dirty="0"/>
              <a:t>, </a:t>
            </a:r>
            <a:r>
              <a:rPr lang="sv-SE" sz="1600" i="1" dirty="0"/>
              <a:t>inte </a:t>
            </a:r>
            <a:r>
              <a:rPr lang="sv-SE" sz="1600" dirty="0"/>
              <a:t>på skolgården)</a:t>
            </a:r>
          </a:p>
          <a:p>
            <a:r>
              <a:rPr lang="sv-SE" sz="1600" b="1" dirty="0"/>
              <a:t>Anmälan: </a:t>
            </a:r>
            <a:r>
              <a:rPr lang="sv-SE" sz="1600" dirty="0"/>
              <a:t>senast fredag 19 april till </a:t>
            </a:r>
            <a:br>
              <a:rPr lang="sv-SE" sz="1600" dirty="0"/>
            </a:br>
            <a:r>
              <a:rPr lang="sv-SE" sz="1600" dirty="0">
                <a:hlinkClick r:id="rId2"/>
              </a:rPr>
              <a:t>lena.gbgnorden@gmail.com</a:t>
            </a:r>
            <a:endParaRPr lang="sv-SE" sz="1600" dirty="0"/>
          </a:p>
        </p:txBody>
      </p:sp>
      <p:pic>
        <p:nvPicPr>
          <p:cNvPr id="6" name="Bildobjekt 5">
            <a:extLst>
              <a:ext uri="{FF2B5EF4-FFF2-40B4-BE49-F238E27FC236}">
                <a16:creationId xmlns:a16="http://schemas.microsoft.com/office/drawing/2014/main" id="{53CE2753-A0C1-E4E8-5F33-E2EE7C145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358" y="5673683"/>
            <a:ext cx="1759642" cy="912897"/>
          </a:xfrm>
          <a:prstGeom prst="rect">
            <a:avLst/>
          </a:prstGeom>
        </p:spPr>
      </p:pic>
      <p:sp>
        <p:nvSpPr>
          <p:cNvPr id="7" name="textruta 6">
            <a:extLst>
              <a:ext uri="{FF2B5EF4-FFF2-40B4-BE49-F238E27FC236}">
                <a16:creationId xmlns:a16="http://schemas.microsoft.com/office/drawing/2014/main" id="{2D619033-4534-BA70-A0A5-90AD6A81C464}"/>
              </a:ext>
            </a:extLst>
          </p:cNvPr>
          <p:cNvSpPr txBox="1"/>
          <p:nvPr/>
        </p:nvSpPr>
        <p:spPr>
          <a:xfrm>
            <a:off x="7832436" y="5663250"/>
            <a:ext cx="3306618" cy="923330"/>
          </a:xfrm>
          <a:prstGeom prst="rect">
            <a:avLst/>
          </a:prstGeom>
          <a:noFill/>
        </p:spPr>
        <p:txBody>
          <a:bodyPr wrap="square">
            <a:spAutoFit/>
          </a:bodyPr>
          <a:lstStyle/>
          <a:p>
            <a:pPr algn="ctr"/>
            <a:r>
              <a:rPr lang="sv-SE" b="0" i="0" u="none" strike="noStrike" baseline="0" dirty="0">
                <a:latin typeface="Roboto-Regular"/>
              </a:rPr>
              <a:t>Studieförbundet Vuxenskolan i samarbete med</a:t>
            </a:r>
          </a:p>
          <a:p>
            <a:pPr algn="ctr"/>
            <a:r>
              <a:rPr lang="sv-SE" b="0" i="0" u="none" strike="noStrike" baseline="0" dirty="0">
                <a:latin typeface="Roboto-Regular"/>
              </a:rPr>
              <a:t>Föreningen Norden Göteborg</a:t>
            </a:r>
            <a:endParaRPr lang="sv-SE" dirty="0"/>
          </a:p>
        </p:txBody>
      </p:sp>
      <p:sp>
        <p:nvSpPr>
          <p:cNvPr id="8" name="textruta 7">
            <a:extLst>
              <a:ext uri="{FF2B5EF4-FFF2-40B4-BE49-F238E27FC236}">
                <a16:creationId xmlns:a16="http://schemas.microsoft.com/office/drawing/2014/main" id="{17ED366D-5A5D-ACEC-FB49-4350C43E5034}"/>
              </a:ext>
            </a:extLst>
          </p:cNvPr>
          <p:cNvSpPr txBox="1"/>
          <p:nvPr/>
        </p:nvSpPr>
        <p:spPr>
          <a:xfrm>
            <a:off x="591134" y="374880"/>
            <a:ext cx="5726539" cy="1754326"/>
          </a:xfrm>
          <a:prstGeom prst="rect">
            <a:avLst/>
          </a:prstGeom>
          <a:noFill/>
        </p:spPr>
        <p:txBody>
          <a:bodyPr wrap="square" rtlCol="0">
            <a:spAutoFit/>
          </a:bodyPr>
          <a:lstStyle/>
          <a:p>
            <a:pPr algn="r"/>
            <a:r>
              <a:rPr lang="sv-SE" sz="2000" b="1" dirty="0"/>
              <a:t>Föreläsning och diskussion</a:t>
            </a:r>
            <a:r>
              <a:rPr lang="sv-SE" b="1" dirty="0"/>
              <a:t>  </a:t>
            </a:r>
            <a:br>
              <a:rPr lang="sv-SE" dirty="0"/>
            </a:br>
            <a:r>
              <a:rPr lang="sv-SE" sz="4400" b="1" dirty="0">
                <a:latin typeface="Arial" panose="020B0604020202020204" pitchFamily="34" charset="0"/>
                <a:cs typeface="Arial" panose="020B0604020202020204" pitchFamily="34" charset="0"/>
              </a:rPr>
              <a:t>Göteborgs hamn-</a:t>
            </a:r>
            <a:br>
              <a:rPr lang="sv-SE" sz="4400" b="1" dirty="0">
                <a:latin typeface="Arial" panose="020B0604020202020204" pitchFamily="34" charset="0"/>
                <a:cs typeface="Arial" panose="020B0604020202020204" pitchFamily="34" charset="0"/>
              </a:rPr>
            </a:br>
            <a:r>
              <a:rPr lang="sv-SE" sz="4400" b="1" dirty="0">
                <a:latin typeface="Arial" panose="020B0604020202020204" pitchFamily="34" charset="0"/>
                <a:cs typeface="Arial" panose="020B0604020202020204" pitchFamily="34" charset="0"/>
              </a:rPr>
              <a:t>Nordens viktigaste</a:t>
            </a:r>
            <a:endParaRPr lang="sv-SE" sz="4400" dirty="0">
              <a:latin typeface="Arial" panose="020B0604020202020204" pitchFamily="34" charset="0"/>
              <a:cs typeface="Arial" panose="020B0604020202020204" pitchFamily="34" charset="0"/>
            </a:endParaRPr>
          </a:p>
        </p:txBody>
      </p:sp>
      <p:sp>
        <p:nvSpPr>
          <p:cNvPr id="9" name="textruta 8">
            <a:extLst>
              <a:ext uri="{FF2B5EF4-FFF2-40B4-BE49-F238E27FC236}">
                <a16:creationId xmlns:a16="http://schemas.microsoft.com/office/drawing/2014/main" id="{CC40493A-8AEA-8A7F-8305-35DFD88423A8}"/>
              </a:ext>
            </a:extLst>
          </p:cNvPr>
          <p:cNvSpPr txBox="1"/>
          <p:nvPr/>
        </p:nvSpPr>
        <p:spPr>
          <a:xfrm>
            <a:off x="7779481" y="4396679"/>
            <a:ext cx="4213014" cy="584775"/>
          </a:xfrm>
          <a:prstGeom prst="rect">
            <a:avLst/>
          </a:prstGeom>
          <a:noFill/>
        </p:spPr>
        <p:txBody>
          <a:bodyPr wrap="square" rtlCol="0">
            <a:spAutoFit/>
          </a:bodyPr>
          <a:lstStyle/>
          <a:p>
            <a:r>
              <a:rPr lang="sv-SE" sz="1600" i="1" dirty="0">
                <a:effectLst/>
                <a:latin typeface="Arial" panose="020B0604020202020204" pitchFamily="34" charset="0"/>
                <a:ea typeface="Calibri" panose="020F0502020204030204" pitchFamily="34" charset="0"/>
                <a:cs typeface="Arial" panose="020B0604020202020204" pitchFamily="34" charset="0"/>
              </a:rPr>
              <a:t>Cecilia Magnusson, Göteborgs hamns andre vice ordförande</a:t>
            </a:r>
            <a:endParaRPr lang="sv-SE" sz="1600" i="1" dirty="0">
              <a:latin typeface="Arial" panose="020B0604020202020204" pitchFamily="34" charset="0"/>
              <a:cs typeface="Arial" panose="020B0604020202020204" pitchFamily="34" charset="0"/>
            </a:endParaRPr>
          </a:p>
        </p:txBody>
      </p:sp>
      <p:pic>
        <p:nvPicPr>
          <p:cNvPr id="5" name="Bildobjekt 4" descr="The image depicts an elderly woman wearing a patterned blouse, surrounded by indoor plants and a framed artwork.&#10;&#10;AI-genererat innehåll kan vara felaktigt.">
            <a:extLst>
              <a:ext uri="{FF2B5EF4-FFF2-40B4-BE49-F238E27FC236}">
                <a16:creationId xmlns:a16="http://schemas.microsoft.com/office/drawing/2014/main" id="{E4416D0F-5BE1-904F-9F16-B4042C603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434" y="864265"/>
            <a:ext cx="5298621" cy="3532414"/>
          </a:xfrm>
          <a:prstGeom prst="rect">
            <a:avLst/>
          </a:prstGeom>
        </p:spPr>
      </p:pic>
      <p:pic>
        <p:nvPicPr>
          <p:cNvPr id="11" name="Bildobjekt 10" descr="Vocational School&#10;&#10;AI-genererat innehåll kan vara felaktigt.">
            <a:extLst>
              <a:ext uri="{FF2B5EF4-FFF2-40B4-BE49-F238E27FC236}">
                <a16:creationId xmlns:a16="http://schemas.microsoft.com/office/drawing/2014/main" id="{1A5D3507-55FE-7A69-D41A-E0434B7238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2997" y="5620362"/>
            <a:ext cx="935738" cy="966218"/>
          </a:xfrm>
          <a:prstGeom prst="rect">
            <a:avLst/>
          </a:prstGeom>
        </p:spPr>
      </p:pic>
    </p:spTree>
    <p:extLst>
      <p:ext uri="{BB962C8B-B14F-4D97-AF65-F5344CB8AC3E}">
        <p14:creationId xmlns:p14="http://schemas.microsoft.com/office/powerpoint/2010/main" val="132793432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4439</TotalTime>
  <Words>166</Words>
  <Application>Microsoft Office PowerPoint</Application>
  <PresentationFormat>Bredbild</PresentationFormat>
  <Paragraphs>8</Paragraphs>
  <Slides>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vt:i4>
      </vt:variant>
    </vt:vector>
  </HeadingPairs>
  <TitlesOfParts>
    <vt:vector size="6" baseType="lpstr">
      <vt:lpstr>Arial</vt:lpstr>
      <vt:lpstr>Calibri</vt:lpstr>
      <vt:lpstr>Calibri Light</vt:lpstr>
      <vt:lpstr>Roboto-Regular</vt:lpstr>
      <vt:lpstr>Office-tema</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Maud Brandin</dc:creator>
  <cp:lastModifiedBy>Maud Brandin</cp:lastModifiedBy>
  <cp:revision>41</cp:revision>
  <dcterms:created xsi:type="dcterms:W3CDTF">2023-02-09T09:17:19Z</dcterms:created>
  <dcterms:modified xsi:type="dcterms:W3CDTF">2026-03-02T20:49:29Z</dcterms:modified>
</cp:coreProperties>
</file>